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54" y="-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99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98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1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0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28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8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84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77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47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91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69456-06F7-4C76-A896-FE259E7EB26E}" type="datetimeFigureOut">
              <a:rPr lang="en-GB" smtClean="0"/>
              <a:t>15/01/2014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47A4B-7508-49E4-9D68-E084ED21D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969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hyperlink" Target="mailto:jrpvip@hotmail.com" TargetMode="External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ebly.com/weebly/uploads/1/9/3/1/19316009/1389704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227631"/>
            <a:ext cx="650932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6794" y="1180131"/>
            <a:ext cx="650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 IT’S IN THE AIR… WE’RE THERE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45" y="1565325"/>
            <a:ext cx="1973580" cy="1386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60" y="4836933"/>
            <a:ext cx="1386840" cy="21107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60" y="1563465"/>
            <a:ext cx="1386840" cy="13868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500" y="4456350"/>
            <a:ext cx="1973580" cy="1478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893" y="5917191"/>
            <a:ext cx="1982763" cy="13218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45" y="7239033"/>
            <a:ext cx="1973580" cy="1478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60" y="2947173"/>
            <a:ext cx="1386840" cy="18897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787" y="2963788"/>
            <a:ext cx="1973580" cy="14782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60" y="6947673"/>
            <a:ext cx="1371914" cy="176964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6632" y="1549463"/>
            <a:ext cx="30850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 2Hi4U Air Access Australia, we specialize in providing quality access services. </a:t>
            </a:r>
          </a:p>
          <a:p>
            <a:endParaRPr lang="en-US" sz="1400" dirty="0" smtClean="0"/>
          </a:p>
          <a:p>
            <a:r>
              <a:rPr lang="en-US" sz="1400" dirty="0" smtClean="0"/>
              <a:t>We provide customized access solutions across a wide array of  industries including commercial, industrial , mining and residential.</a:t>
            </a:r>
          </a:p>
          <a:p>
            <a:endParaRPr lang="en-US" sz="1400" dirty="0"/>
          </a:p>
          <a:p>
            <a:r>
              <a:rPr lang="en-US" sz="1400" dirty="0" smtClean="0"/>
              <a:t>Our fully experienced staff have a combined  20 years experience and pride themselves in  excellence, safety and precision.</a:t>
            </a:r>
          </a:p>
          <a:p>
            <a:endParaRPr lang="en-US" sz="1400" dirty="0"/>
          </a:p>
          <a:p>
            <a:r>
              <a:rPr lang="en-US" sz="1400" b="1" i="1" u="sng" dirty="0" smtClean="0"/>
              <a:t>Safety is always our first priority</a:t>
            </a:r>
          </a:p>
          <a:p>
            <a:endParaRPr lang="en-US" sz="1400" dirty="0"/>
          </a:p>
          <a:p>
            <a:r>
              <a:rPr lang="en-US" sz="1400" dirty="0" smtClean="0"/>
              <a:t>Our Services Include:</a:t>
            </a:r>
          </a:p>
          <a:p>
            <a:endParaRPr lang="en-US" sz="1400" dirty="0"/>
          </a:p>
          <a:p>
            <a:r>
              <a:rPr lang="en-US" sz="1400" dirty="0" smtClean="0"/>
              <a:t>-Commercial Outdoor Maintenance</a:t>
            </a:r>
          </a:p>
          <a:p>
            <a:r>
              <a:rPr lang="en-US" sz="1400" dirty="0" smtClean="0"/>
              <a:t>-Mining  &amp; Rig Installation</a:t>
            </a:r>
          </a:p>
          <a:p>
            <a:r>
              <a:rPr lang="en-US" sz="1400" dirty="0" smtClean="0"/>
              <a:t>-Infrastructure  services</a:t>
            </a:r>
          </a:p>
          <a:p>
            <a:r>
              <a:rPr lang="en-US" sz="1400" dirty="0" smtClean="0"/>
              <a:t>-Consultation services</a:t>
            </a:r>
          </a:p>
          <a:p>
            <a:r>
              <a:rPr lang="en-US" sz="1400" dirty="0" smtClean="0"/>
              <a:t>-Residential Services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34978" y="6678331"/>
            <a:ext cx="295216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Contact Details:</a:t>
            </a:r>
          </a:p>
          <a:p>
            <a:endParaRPr lang="en-US" dirty="0"/>
          </a:p>
          <a:p>
            <a:r>
              <a:rPr lang="en-US" dirty="0" smtClean="0"/>
              <a:t>Jason </a:t>
            </a:r>
            <a:r>
              <a:rPr lang="en-US" dirty="0" err="1" smtClean="0"/>
              <a:t>Puru</a:t>
            </a:r>
            <a:r>
              <a:rPr lang="en-US" dirty="0" smtClean="0"/>
              <a:t> 0</a:t>
            </a:r>
            <a:r>
              <a:rPr lang="en-NZ" dirty="0" smtClean="0"/>
              <a:t>414775781</a:t>
            </a:r>
          </a:p>
          <a:p>
            <a:endParaRPr lang="en-NZ" dirty="0"/>
          </a:p>
          <a:p>
            <a:r>
              <a:rPr lang="en-US" dirty="0" smtClean="0"/>
              <a:t>Email:  </a:t>
            </a:r>
            <a:r>
              <a:rPr lang="en-US" dirty="0" smtClean="0">
                <a:effectLst>
                  <a:glow rad="63500">
                    <a:schemeClr val="tx1">
                      <a:alpha val="40000"/>
                    </a:schemeClr>
                  </a:glow>
                </a:effectLst>
                <a:hlinkClick r:id="rId11"/>
              </a:rPr>
              <a:t>jrpvip@hotmail.com</a:t>
            </a:r>
            <a:endParaRPr lang="en-US" dirty="0" smtClean="0">
              <a:effectLst>
                <a:glow rad="63500">
                  <a:schemeClr val="tx1">
                    <a:alpha val="40000"/>
                  </a:schemeClr>
                </a:glow>
              </a:effectLst>
            </a:endParaRPr>
          </a:p>
          <a:p>
            <a:endParaRPr lang="en-US" dirty="0" smtClean="0"/>
          </a:p>
          <a:p>
            <a:pPr algn="ctr"/>
            <a:r>
              <a:rPr lang="en-US" dirty="0" smtClean="0"/>
              <a:t>www.2hi4u.com.au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0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101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George</cp:lastModifiedBy>
  <cp:revision>5</cp:revision>
  <dcterms:created xsi:type="dcterms:W3CDTF">2014-01-14T14:46:55Z</dcterms:created>
  <dcterms:modified xsi:type="dcterms:W3CDTF">2014-01-14T15:44:15Z</dcterms:modified>
</cp:coreProperties>
</file>